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7" r:id="rId5"/>
    <p:sldId id="266" r:id="rId6"/>
    <p:sldId id="258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18B74"/>
    <a:srgbClr val="FFFFFF"/>
    <a:srgbClr val="006666"/>
    <a:srgbClr val="4A6152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66F9D-DBE5-4BC1-946A-20991945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6C064D-1F78-4105-B814-ED652B1B0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4E2F5-870E-4D0D-87EA-51EDF62E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78B0-30FB-4233-BC1C-5C31B985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8D5B2-3867-488B-9E46-B943355C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4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92FF0-D5B0-45F4-80AB-607EFEF0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410C5F-AE75-48F9-A691-339EA2D0D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727A-41E0-4B81-B00D-927A6561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BE5B7-21F9-4BE0-A0F7-1B36BCFC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10A06-3FAD-435E-AC89-0CF6F280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A647C8-170D-4B8E-B474-F44E88279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1CE201-D69F-4574-BE63-83E13CC4E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41769-06D4-4EF0-9647-5AC49DC1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BD005-401D-4DDE-948C-E044F282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B6313-1847-43CC-8C2A-C77D96C9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E31A3-C5EC-4750-BFB9-BB8AF31E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9E2E3-F6F4-4C73-AAB0-20A458A3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61FDD-BFB2-45C8-817A-A2D0F425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ED87A7-123E-4564-A498-6D293ACF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F644-BC28-4111-B387-33F7C0F8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C711-A0BE-4B8F-B72B-5ADD50D4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29136-E86C-4AEA-916C-A340BA31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054DD-173C-4D06-A90B-3AC9F422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790C-6F84-49F4-BBCE-5563CF1A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155B7-02D7-4408-A175-352C6DD0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CCC8A-2676-4F60-99BF-5518F28E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EBD32-9B85-41EC-9FEA-858353F53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5E4769-70FA-443D-8B25-29D42E857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DE8D6-78A7-4614-BBE6-0DDBACEB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5291B-0EFE-4DC9-8E2E-1CBAA2CB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F98D3-26D9-4F72-BD8D-35311904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1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6366B-0B02-4A3B-8A7E-1DB02B51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E14EA-9862-423A-99D5-1A418D31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BAF7F-382F-46DF-A011-77D80D078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FBB2F-59D4-4B10-B3A3-70C07625B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29073-C4EA-479F-84E6-745C8B401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9CF3B6-2C69-4CDC-8860-F6518323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927ECD-4701-41CD-A52F-7DCAAB77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E1C52E-6344-4706-9C1C-0D17EB42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513EF-775D-4B2C-BDE4-9662F995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EEDB00-CE5C-40FF-A227-0F74F151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25AFE3-3C21-43B4-A71D-90F53A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B4F0D7-ED34-4680-B436-75048431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2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0017C3-E0FD-4672-BD4A-DF1CB207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ACF042-C3EE-4D3F-A87D-39A7B591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DC3880-204B-4314-B9A5-8C61E701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8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0EB0D-33E7-489B-81D4-68C2262A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5D8A9-558F-42E0-9C14-BC9EA95E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4A42F-D2AB-49F8-A38D-A6297DE2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13F90-6C52-4FE9-B307-0F2C6F8E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C03B9-7243-4F25-AE1B-9D8D7F9D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9662B9-79CB-469B-A141-64179BEF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7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F627A-0202-4824-944A-0E37638B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99B9F8-5696-4081-9CB8-AD33409F5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25A500-C8A2-47F5-9AB4-D6EBDE95C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46E07-6568-46E9-B7B7-8685A581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84EA6-FC38-4D8B-9DC2-F25AD6C8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3B641-260F-4012-B98B-4BD5619D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0047B-4747-46E6-BD41-4BC83424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211D9-2FF3-433E-8B0E-06B4C7CD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1E06A-463B-4DFB-9B5C-F03C894B0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8949-ADE4-4DE7-9171-F8F3906AFDB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E5E2F-2232-464D-92BA-7D109AA8F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E13AD-3F55-4219-AE4F-16D871878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7ED8-9C16-4DC4-990C-53892D1C7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9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AA1F7C-D0A6-481E-9503-2620C8C4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445" cy="68580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CE0E9A-8BD2-4D36-8550-E6A8E8B04825}"/>
              </a:ext>
            </a:extLst>
          </p:cNvPr>
          <p:cNvSpPr/>
          <p:nvPr/>
        </p:nvSpPr>
        <p:spPr>
          <a:xfrm>
            <a:off x="7306322" y="6054571"/>
            <a:ext cx="2263806" cy="603681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A432E-E16D-4D71-8B64-0F8FA47F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347" y="0"/>
            <a:ext cx="2399653" cy="6857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09F11D-3E16-44F4-BD3D-DCDFF874B5AD}"/>
              </a:ext>
            </a:extLst>
          </p:cNvPr>
          <p:cNvSpPr/>
          <p:nvPr/>
        </p:nvSpPr>
        <p:spPr>
          <a:xfrm>
            <a:off x="10296918" y="755022"/>
            <a:ext cx="1390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Премиальное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A50834-9642-4629-B596-85E410F6A153}"/>
              </a:ext>
            </a:extLst>
          </p:cNvPr>
          <p:cNvSpPr/>
          <p:nvPr/>
        </p:nvSpPr>
        <p:spPr>
          <a:xfrm>
            <a:off x="10241872" y="1910599"/>
            <a:ext cx="150060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 отпечатков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208E0C-9E7E-4E1A-AFA3-CBF25C6C4408}"/>
              </a:ext>
            </a:extLst>
          </p:cNvPr>
          <p:cNvSpPr/>
          <p:nvPr/>
        </p:nvSpPr>
        <p:spPr>
          <a:xfrm>
            <a:off x="10192756" y="2995155"/>
            <a:ext cx="15988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Восстановление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D0FE4B-EF3A-444B-B0E5-BE127DD8F1FC}"/>
              </a:ext>
            </a:extLst>
          </p:cNvPr>
          <p:cNvSpPr/>
          <p:nvPr/>
        </p:nvSpPr>
        <p:spPr>
          <a:xfrm>
            <a:off x="9738180" y="4159752"/>
            <a:ext cx="25079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Устойчивость к царапинам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EDFE3A-90B6-4B1F-ABC3-0CD7BD83537B}"/>
              </a:ext>
            </a:extLst>
          </p:cNvPr>
          <p:cNvSpPr/>
          <p:nvPr/>
        </p:nvSpPr>
        <p:spPr>
          <a:xfrm>
            <a:off x="10241872" y="5244308"/>
            <a:ext cx="15113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Шелковистость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89249A-F095-4401-9CE4-CF4C972A969C}"/>
              </a:ext>
            </a:extLst>
          </p:cNvPr>
          <p:cNvSpPr/>
          <p:nvPr/>
        </p:nvSpPr>
        <p:spPr>
          <a:xfrm>
            <a:off x="10089333" y="6336539"/>
            <a:ext cx="1728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отражают свет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F88A5F-F480-453F-9681-078CA21EFF7E}"/>
              </a:ext>
            </a:extLst>
          </p:cNvPr>
          <p:cNvSpPr/>
          <p:nvPr/>
        </p:nvSpPr>
        <p:spPr>
          <a:xfrm>
            <a:off x="568171" y="5992427"/>
            <a:ext cx="914400" cy="8655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ED32A5-D971-48C9-B170-699F69A92A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0" y="5975560"/>
            <a:ext cx="862423" cy="8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55C26-83D8-4B57-8254-A96C3B13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97" y="0"/>
            <a:ext cx="202325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CB038A-0B05-4549-AC9B-DA4A164A3CDE}"/>
              </a:ext>
            </a:extLst>
          </p:cNvPr>
          <p:cNvSpPr/>
          <p:nvPr/>
        </p:nvSpPr>
        <p:spPr>
          <a:xfrm>
            <a:off x="2046451" y="6049363"/>
            <a:ext cx="1740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748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STON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GREY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1D7E8-3B08-4623-8F29-773A415F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7" y="0"/>
            <a:ext cx="2015097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95D80F-8D2F-4E0F-984C-0A7D90D6613B}"/>
              </a:ext>
            </a:extLst>
          </p:cNvPr>
          <p:cNvSpPr/>
          <p:nvPr/>
        </p:nvSpPr>
        <p:spPr>
          <a:xfrm>
            <a:off x="51055" y="6049364"/>
            <a:ext cx="1740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ru-RU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260</a:t>
            </a: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ASH GREY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FDFCE-8213-4CC0-B6C7-DD6BE819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96" y="0"/>
            <a:ext cx="2044938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2A4EE2-4876-41C8-8CDE-216C9FDE9500}"/>
              </a:ext>
            </a:extLst>
          </p:cNvPr>
          <p:cNvSpPr/>
          <p:nvPr/>
        </p:nvSpPr>
        <p:spPr>
          <a:xfrm>
            <a:off x="4154947" y="6049365"/>
            <a:ext cx="1837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749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STORM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GREY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785E3A-D170-451F-AE10-2CA556ECC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599" y="0"/>
            <a:ext cx="2051432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1257F2-04DC-417A-A83E-2F3FA63CCA9B}"/>
              </a:ext>
            </a:extLst>
          </p:cNvPr>
          <p:cNvSpPr/>
          <p:nvPr/>
        </p:nvSpPr>
        <p:spPr>
          <a:xfrm>
            <a:off x="6335325" y="6049364"/>
            <a:ext cx="1837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1956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ANTHRACITE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64E9C6-1274-46E5-8505-E547E2658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031" y="0"/>
            <a:ext cx="2051431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9A87CA-1B07-42EB-B3BA-3E6A42F3EB7C}"/>
              </a:ext>
            </a:extLst>
          </p:cNvPr>
          <p:cNvSpPr/>
          <p:nvPr/>
        </p:nvSpPr>
        <p:spPr>
          <a:xfrm>
            <a:off x="8331270" y="6049364"/>
            <a:ext cx="1837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1955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6DD162-F56C-4F81-AC60-F2EE8390C499}"/>
              </a:ext>
            </a:extLst>
          </p:cNvPr>
          <p:cNvSpPr/>
          <p:nvPr/>
        </p:nvSpPr>
        <p:spPr>
          <a:xfrm>
            <a:off x="10156928" y="0"/>
            <a:ext cx="2023251" cy="6858000"/>
          </a:xfrm>
          <a:prstGeom prst="rect">
            <a:avLst/>
          </a:prstGeom>
          <a:solidFill>
            <a:srgbClr val="818B74"/>
          </a:solidFill>
          <a:ln>
            <a:solidFill>
              <a:srgbClr val="818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18B74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C06C6D-1107-42FE-9706-779EB7A77AB0}"/>
              </a:ext>
            </a:extLst>
          </p:cNvPr>
          <p:cNvSpPr/>
          <p:nvPr/>
        </p:nvSpPr>
        <p:spPr>
          <a:xfrm>
            <a:off x="10213999" y="6049364"/>
            <a:ext cx="1837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3740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MARTELLI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437E2B-A406-41A2-849B-78E43AFB8B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2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147F60-7ECF-4EC2-A1F2-3BE19AB72B20}"/>
              </a:ext>
            </a:extLst>
          </p:cNvPr>
          <p:cNvSpPr/>
          <p:nvPr/>
        </p:nvSpPr>
        <p:spPr>
          <a:xfrm>
            <a:off x="0" y="0"/>
            <a:ext cx="2023251" cy="6858000"/>
          </a:xfrm>
          <a:prstGeom prst="rect">
            <a:avLst/>
          </a:prstGeom>
          <a:solidFill>
            <a:srgbClr val="4A6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18B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A8E2E8-006E-4EC5-8F79-27AFFAB7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51" y="0"/>
            <a:ext cx="2023251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FF457E-6C78-490B-B66E-824F3E330785}"/>
              </a:ext>
            </a:extLst>
          </p:cNvPr>
          <p:cNvSpPr/>
          <p:nvPr/>
        </p:nvSpPr>
        <p:spPr>
          <a:xfrm>
            <a:off x="-1" y="6049367"/>
            <a:ext cx="1740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3729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OLIVA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7D875C-D52D-4F79-9B2B-90A5B2BBB1F2}"/>
              </a:ext>
            </a:extLst>
          </p:cNvPr>
          <p:cNvSpPr/>
          <p:nvPr/>
        </p:nvSpPr>
        <p:spPr>
          <a:xfrm>
            <a:off x="2023251" y="6049367"/>
            <a:ext cx="18724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2847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AEGEAN BLUE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B7BF12-A20F-4653-95C2-4E8E540E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2" r="3877"/>
          <a:stretch/>
        </p:blipFill>
        <p:spPr>
          <a:xfrm>
            <a:off x="4046502" y="0"/>
            <a:ext cx="8145498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04354E-0153-40A1-B62C-3AB3FF03B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0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C92E1-13D1-4879-90F6-4C73E702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11" y="0"/>
            <a:ext cx="2087977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914575-FED0-4B64-88BD-67AB8EE3022E}"/>
              </a:ext>
            </a:extLst>
          </p:cNvPr>
          <p:cNvSpPr/>
          <p:nvPr/>
        </p:nvSpPr>
        <p:spPr>
          <a:xfrm>
            <a:off x="10186772" y="6059883"/>
            <a:ext cx="18724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845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BIANCO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990BB-E3FC-4361-8316-5F4CBF7F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00" y="0"/>
            <a:ext cx="2087977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0865ED-7381-425D-B39A-694DBCD934FC}"/>
              </a:ext>
            </a:extLst>
          </p:cNvPr>
          <p:cNvSpPr/>
          <p:nvPr/>
        </p:nvSpPr>
        <p:spPr>
          <a:xfrm>
            <a:off x="5908400" y="6071387"/>
            <a:ext cx="21707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539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PROGECT WHITE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4EDB9-3BB5-410C-B006-DD6AE1C5A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022" y="0"/>
            <a:ext cx="208797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844D99-CD36-4123-B87D-EB159AA22BB7}"/>
              </a:ext>
            </a:extLst>
          </p:cNvPr>
          <p:cNvSpPr/>
          <p:nvPr/>
        </p:nvSpPr>
        <p:spPr>
          <a:xfrm>
            <a:off x="10091522" y="6071388"/>
            <a:ext cx="21707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1167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GREY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FC4ED1-3452-42B6-A0C3-7E9B17A5A9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6" r="7055"/>
          <a:stretch/>
        </p:blipFill>
        <p:spPr>
          <a:xfrm>
            <a:off x="1" y="1"/>
            <a:ext cx="5903066" cy="685799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B80AA9-D547-420D-9FB0-4D584E07B508}"/>
              </a:ext>
            </a:extLst>
          </p:cNvPr>
          <p:cNvSpPr/>
          <p:nvPr/>
        </p:nvSpPr>
        <p:spPr>
          <a:xfrm>
            <a:off x="74429" y="928213"/>
            <a:ext cx="519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4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глянцевых декора</a:t>
            </a:r>
            <a:endParaRPr lang="ru-RU" sz="40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98396B-1744-4995-9A8D-C30A27672AD3}"/>
              </a:ext>
            </a:extLst>
          </p:cNvPr>
          <p:cNvSpPr/>
          <p:nvPr/>
        </p:nvSpPr>
        <p:spPr>
          <a:xfrm>
            <a:off x="8003423" y="6071387"/>
            <a:ext cx="21707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845</a:t>
            </a:r>
          </a:p>
          <a:p>
            <a:r>
              <a:rPr lang="en-US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BIANCO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5A9405-74B5-45E9-AC0B-267FBA333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B26828-5774-4799-A56F-DA5EF91B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34" y="1232356"/>
            <a:ext cx="7067550" cy="4676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1A0F93-7108-4FD3-9979-25205569E6C8}"/>
              </a:ext>
            </a:extLst>
          </p:cNvPr>
          <p:cNvSpPr/>
          <p:nvPr/>
        </p:nvSpPr>
        <p:spPr>
          <a:xfrm>
            <a:off x="9516862" y="4246146"/>
            <a:ext cx="71909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63E9C0-95F2-48D7-9336-C60C7D6C06CC}"/>
              </a:ext>
            </a:extLst>
          </p:cNvPr>
          <p:cNvGrpSpPr/>
          <p:nvPr/>
        </p:nvGrpSpPr>
        <p:grpSpPr>
          <a:xfrm>
            <a:off x="3890671" y="1311245"/>
            <a:ext cx="7970992" cy="3854038"/>
            <a:chOff x="3449512" y="2273304"/>
            <a:chExt cx="7970992" cy="385403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EC3247-D84B-4D66-A9BC-A42D75701975}"/>
                </a:ext>
              </a:extLst>
            </p:cNvPr>
            <p:cNvSpPr/>
            <p:nvPr/>
          </p:nvSpPr>
          <p:spPr>
            <a:xfrm>
              <a:off x="3449512" y="2273304"/>
              <a:ext cx="35351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Защитная пл</a:t>
              </a:r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ё</a:t>
              </a:r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нка с логотипом </a:t>
              </a:r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ARKOPA</a:t>
              </a:r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(по запросу)</a:t>
              </a:r>
              <a:endPara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0FBB0C3-044B-404F-B3BC-3FC476B7EDF5}"/>
                </a:ext>
              </a:extLst>
            </p:cNvPr>
            <p:cNvSpPr/>
            <p:nvPr/>
          </p:nvSpPr>
          <p:spPr>
            <a:xfrm>
              <a:off x="9075703" y="2888447"/>
              <a:ext cx="211243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Защитная прозрачная плёнка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C7AD29-781D-445F-8DB5-FFF7E68746B5}"/>
                </a:ext>
              </a:extLst>
            </p:cNvPr>
            <p:cNvSpPr/>
            <p:nvPr/>
          </p:nvSpPr>
          <p:spPr>
            <a:xfrm>
              <a:off x="9278090" y="3365285"/>
              <a:ext cx="210878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Anti Finger – </a:t>
              </a:r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прозрачный лак,</a:t>
              </a:r>
            </a:p>
            <a:p>
              <a:pPr algn="ctr"/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устойчивый к повреждениям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7B03B8F-0D2F-49FC-9096-CB739DA64D60}"/>
                </a:ext>
              </a:extLst>
            </p:cNvPr>
            <p:cNvSpPr/>
            <p:nvPr/>
          </p:nvSpPr>
          <p:spPr>
            <a:xfrm>
              <a:off x="9318292" y="4073333"/>
              <a:ext cx="206858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Декоративный цветной слой</a:t>
              </a:r>
              <a:endPara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FCA4C13-6206-4689-ACE1-CE5785817F4F}"/>
                </a:ext>
              </a:extLst>
            </p:cNvPr>
            <p:cNvSpPr/>
            <p:nvPr/>
          </p:nvSpPr>
          <p:spPr>
            <a:xfrm>
              <a:off x="9361863" y="4655236"/>
              <a:ext cx="205864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Адгезивный слой-подложка</a:t>
              </a:r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3F8518A-ED5D-49FD-BA1A-36E3B9480AD6}"/>
                </a:ext>
              </a:extLst>
            </p:cNvPr>
            <p:cNvSpPr/>
            <p:nvPr/>
          </p:nvSpPr>
          <p:spPr>
            <a:xfrm>
              <a:off x="9754167" y="5850343"/>
              <a:ext cx="153343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</a:t>
              </a:r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еламиновый слой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784C68D-5551-4986-BE3E-CFE639E57CAA}"/>
                </a:ext>
              </a:extLst>
            </p:cNvPr>
            <p:cNvSpPr/>
            <p:nvPr/>
          </p:nvSpPr>
          <p:spPr>
            <a:xfrm>
              <a:off x="9157351" y="5268440"/>
              <a:ext cx="222952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Двукратно шлифованный МДФ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29FABF-55BC-47D9-A007-B024A585BACB}"/>
              </a:ext>
            </a:extLst>
          </p:cNvPr>
          <p:cNvSpPr/>
          <p:nvPr/>
        </p:nvSpPr>
        <p:spPr>
          <a:xfrm>
            <a:off x="1000923" y="1233890"/>
            <a:ext cx="2412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Технические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endParaRPr lang="en-US" sz="24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6E91840-C943-40E5-818B-7428BBB46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58668"/>
              </p:ext>
            </p:extLst>
          </p:nvPr>
        </p:nvGraphicFramePr>
        <p:xfrm>
          <a:off x="397892" y="2309141"/>
          <a:ext cx="3578142" cy="38807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6455">
                  <a:extLst>
                    <a:ext uri="{9D8B030D-6E8A-4147-A177-3AD203B41FA5}">
                      <a16:colId xmlns:a16="http://schemas.microsoft.com/office/drawing/2014/main" val="3180530605"/>
                    </a:ext>
                  </a:extLst>
                </a:gridCol>
                <a:gridCol w="1231687">
                  <a:extLst>
                    <a:ext uri="{9D8B030D-6E8A-4147-A177-3AD203B41FA5}">
                      <a16:colId xmlns:a16="http://schemas.microsoft.com/office/drawing/2014/main" val="3731589713"/>
                    </a:ext>
                  </a:extLst>
                </a:gridCol>
              </a:tblGrid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59356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1887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1220мм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466260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Толщина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495432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Лицевая сторона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ПЭТ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181169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Оборотная сторона </a:t>
                      </a:r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</a:t>
                      </a:r>
                      <a:endParaRPr lang="ru-RU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Меламин в цвет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80297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Оборотная сторона </a:t>
                      </a:r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endParaRPr lang="ru-RU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Меламин белый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95208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Кромка к декорам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 1</a:t>
                      </a:r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6875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Панелей в упаковке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1шт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17488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18CB11-8F5D-494A-96CF-FD2F1B9C9E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28709A-02F4-4E7C-B0B0-5A7AA27F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6" y="884068"/>
            <a:ext cx="11325225" cy="1219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94CAD-21D2-466C-B4AB-1521A64B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66" y="4217956"/>
            <a:ext cx="11715750" cy="12096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B07BE5-FFDC-41DA-A738-5F4651E81009}"/>
              </a:ext>
            </a:extLst>
          </p:cNvPr>
          <p:cNvSpPr/>
          <p:nvPr/>
        </p:nvSpPr>
        <p:spPr>
          <a:xfrm>
            <a:off x="362366" y="2024529"/>
            <a:ext cx="1390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Премиальное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39AC81-476E-4362-A6C8-8D40CEE79FFC}"/>
              </a:ext>
            </a:extLst>
          </p:cNvPr>
          <p:cNvSpPr/>
          <p:nvPr/>
        </p:nvSpPr>
        <p:spPr>
          <a:xfrm>
            <a:off x="2613574" y="2057501"/>
            <a:ext cx="19534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Устойчивы на излом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293302-1F16-4E8C-926A-7F7D88320BC6}"/>
              </a:ext>
            </a:extLst>
          </p:cNvPr>
          <p:cNvSpPr/>
          <p:nvPr/>
        </p:nvSpPr>
        <p:spPr>
          <a:xfrm>
            <a:off x="5356165" y="2058665"/>
            <a:ext cx="15429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Устойчивы к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9C6A06-C259-4C37-B1B0-A8304F8D2290}"/>
              </a:ext>
            </a:extLst>
          </p:cNvPr>
          <p:cNvSpPr/>
          <p:nvPr/>
        </p:nvSpPr>
        <p:spPr>
          <a:xfrm>
            <a:off x="10104225" y="2058665"/>
            <a:ext cx="18902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Отличная фиксация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винта и прочность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растяжение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1C49C8-FDCF-4508-92B6-424D394A7F17}"/>
              </a:ext>
            </a:extLst>
          </p:cNvPr>
          <p:cNvSpPr/>
          <p:nvPr/>
        </p:nvSpPr>
        <p:spPr>
          <a:xfrm>
            <a:off x="7942363" y="2060720"/>
            <a:ext cx="13023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Лёгкая резка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08784E-799E-49FA-A5C7-B0CAF57D666D}"/>
              </a:ext>
            </a:extLst>
          </p:cNvPr>
          <p:cNvSpPr/>
          <p:nvPr/>
        </p:nvSpPr>
        <p:spPr>
          <a:xfrm>
            <a:off x="412700" y="5713322"/>
            <a:ext cx="1340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Экологичный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F2FB2D-79B6-4853-AD46-1601B0005D63}"/>
              </a:ext>
            </a:extLst>
          </p:cNvPr>
          <p:cNvSpPr/>
          <p:nvPr/>
        </p:nvSpPr>
        <p:spPr>
          <a:xfrm>
            <a:off x="2774868" y="5723738"/>
            <a:ext cx="16308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Термическое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восстановление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покрытия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CA86BA-E245-40F3-857B-C686D25E0382}"/>
              </a:ext>
            </a:extLst>
          </p:cNvPr>
          <p:cNvSpPr/>
          <p:nvPr/>
        </p:nvSpPr>
        <p:spPr>
          <a:xfrm>
            <a:off x="4902024" y="5713322"/>
            <a:ext cx="2331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оставляет отпечатков</a:t>
            </a:r>
          </a:p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пальцев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E6A137-15B1-47A3-A9FD-33AA67D5DDBB}"/>
              </a:ext>
            </a:extLst>
          </p:cNvPr>
          <p:cNvSpPr/>
          <p:nvPr/>
        </p:nvSpPr>
        <p:spPr>
          <a:xfrm>
            <a:off x="8094372" y="5713321"/>
            <a:ext cx="1598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Восстановление</a:t>
            </a:r>
          </a:p>
          <a:p>
            <a:pPr algn="ctr"/>
            <a:r>
              <a:rPr lang="ru-RU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микроцарапин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8D1D65-360F-4F1D-95DF-C7053BBB9D1B}"/>
              </a:ext>
            </a:extLst>
          </p:cNvPr>
          <p:cNvSpPr/>
          <p:nvPr/>
        </p:nvSpPr>
        <p:spPr>
          <a:xfrm>
            <a:off x="10554020" y="5681544"/>
            <a:ext cx="1342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Устойчивость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изгибу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30B5EF-D441-4611-A85F-C586A57EF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tx1">
                <a:lumMod val="75000"/>
                <a:lumOff val="25000"/>
              </a:schemeClr>
            </a:gs>
            <a:gs pos="90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3DE68-1313-42BC-998F-14F0E1D7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5" y="2591354"/>
            <a:ext cx="6000750" cy="4533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3D798A-873E-4A32-8B8E-29BF3D828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33C57D-ECD1-4794-91AE-F5C87BF8B726}"/>
              </a:ext>
            </a:extLst>
          </p:cNvPr>
          <p:cNvSpPr/>
          <p:nvPr/>
        </p:nvSpPr>
        <p:spPr>
          <a:xfrm>
            <a:off x="1212536" y="677039"/>
            <a:ext cx="2986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RESISTA MATT</a:t>
            </a:r>
            <a:endParaRPr lang="ru-RU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A79FC0-1DA0-4B01-9628-50CE51E559B0}"/>
              </a:ext>
            </a:extLst>
          </p:cNvPr>
          <p:cNvSpPr/>
          <p:nvPr/>
        </p:nvSpPr>
        <p:spPr>
          <a:xfrm>
            <a:off x="9016476" y="668513"/>
            <a:ext cx="1335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BASIC</a:t>
            </a:r>
            <a:endParaRPr lang="ru-RU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27E5EB-D406-4ED3-991E-5587FFD51769}"/>
              </a:ext>
            </a:extLst>
          </p:cNvPr>
          <p:cNvSpPr/>
          <p:nvPr/>
        </p:nvSpPr>
        <p:spPr>
          <a:xfrm>
            <a:off x="378035" y="1542856"/>
            <a:ext cx="40109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</a:t>
            </a:r>
            <a:r>
              <a:rPr lang="ru-RU" sz="3600" dirty="0" err="1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суперматовых</a:t>
            </a:r>
            <a:endParaRPr lang="ru-RU" sz="36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декоров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9B896A-DD65-4675-94FF-A7DD932F0B89}"/>
              </a:ext>
            </a:extLst>
          </p:cNvPr>
          <p:cNvSpPr/>
          <p:nvPr/>
        </p:nvSpPr>
        <p:spPr>
          <a:xfrm>
            <a:off x="7060484" y="1542856"/>
            <a:ext cx="4875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матовых декоров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2C72D3-7989-430B-B793-C9024079FC88}"/>
              </a:ext>
            </a:extLst>
          </p:cNvPr>
          <p:cNvSpPr/>
          <p:nvPr/>
        </p:nvSpPr>
        <p:spPr>
          <a:xfrm>
            <a:off x="7060484" y="2143020"/>
            <a:ext cx="4766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глянцевых декора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16DB5F-02F8-4188-8B25-3EAC7DCB11FA}"/>
              </a:ext>
            </a:extLst>
          </p:cNvPr>
          <p:cNvSpPr/>
          <p:nvPr/>
        </p:nvSpPr>
        <p:spPr>
          <a:xfrm>
            <a:off x="7099546" y="2734291"/>
            <a:ext cx="399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Односторонние</a:t>
            </a:r>
          </a:p>
          <a:p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панели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E8D4C9-4FAE-4320-A3FD-B82C387FAF75}"/>
              </a:ext>
            </a:extLst>
          </p:cNvPr>
          <p:cNvSpPr/>
          <p:nvPr/>
        </p:nvSpPr>
        <p:spPr>
          <a:xfrm>
            <a:off x="357997" y="2734291"/>
            <a:ext cx="3775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Двусторонние</a:t>
            </a:r>
          </a:p>
          <a:p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панели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48D9DD0-21D7-4EB1-8739-739790729E90}"/>
              </a:ext>
            </a:extLst>
          </p:cNvPr>
          <p:cNvSpPr/>
          <p:nvPr/>
        </p:nvSpPr>
        <p:spPr>
          <a:xfrm>
            <a:off x="357997" y="3925726"/>
            <a:ext cx="6823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Лицевая сторона </a:t>
            </a:r>
            <a:r>
              <a:rPr lang="en-U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Premium PET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D6BE7D-F522-4EF4-AD3C-3E3CD9C1E641}"/>
              </a:ext>
            </a:extLst>
          </p:cNvPr>
          <p:cNvSpPr/>
          <p:nvPr/>
        </p:nvSpPr>
        <p:spPr>
          <a:xfrm>
            <a:off x="357997" y="4659952"/>
            <a:ext cx="65980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Оборотная</a:t>
            </a: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сторона меламин</a:t>
            </a:r>
          </a:p>
          <a:p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в цвет лицевой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5A1684-1A41-4B6B-94F3-FD17656E1D75}"/>
              </a:ext>
            </a:extLst>
          </p:cNvPr>
          <p:cNvSpPr/>
          <p:nvPr/>
        </p:nvSpPr>
        <p:spPr>
          <a:xfrm>
            <a:off x="7099546" y="3925725"/>
            <a:ext cx="5011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Лицевая сторона</a:t>
            </a:r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</a:t>
            </a:r>
            <a:endParaRPr lang="ru-RU" sz="36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4367D5-B93D-473C-9029-62A86AB5929C}"/>
              </a:ext>
            </a:extLst>
          </p:cNvPr>
          <p:cNvSpPr/>
          <p:nvPr/>
        </p:nvSpPr>
        <p:spPr>
          <a:xfrm>
            <a:off x="7099546" y="4572056"/>
            <a:ext cx="4693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Оборотная</a:t>
            </a: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сторона</a:t>
            </a:r>
            <a:endParaRPr lang="en-US" sz="36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б</a:t>
            </a:r>
            <a:r>
              <a:rPr lang="ru-RU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елый меламин</a:t>
            </a:r>
          </a:p>
        </p:txBody>
      </p:sp>
    </p:spTree>
    <p:extLst>
      <p:ext uri="{BB962C8B-B14F-4D97-AF65-F5344CB8AC3E}">
        <p14:creationId xmlns:p14="http://schemas.microsoft.com/office/powerpoint/2010/main" val="163877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2C1F3-AF71-41E6-A70F-18B10C03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BC4B51-8B9C-4B10-8607-B0E0EE166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F85DC3-D63A-43DD-A3A2-DE845C0D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09826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3020D2-32DD-4F62-905B-9D315345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25" y="0"/>
            <a:ext cx="203978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7B80F4-D009-43DE-B3C3-8C3359C52DDC}"/>
              </a:ext>
            </a:extLst>
          </p:cNvPr>
          <p:cNvSpPr/>
          <p:nvPr/>
        </p:nvSpPr>
        <p:spPr>
          <a:xfrm>
            <a:off x="-1" y="6049367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3500</a:t>
            </a:r>
          </a:p>
          <a:p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ALBUS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85BD7A-7A99-49A3-B6A8-D4BBF448FE98}"/>
              </a:ext>
            </a:extLst>
          </p:cNvPr>
          <p:cNvSpPr/>
          <p:nvPr/>
        </p:nvSpPr>
        <p:spPr>
          <a:xfrm>
            <a:off x="2076525" y="6044159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LUNA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594C80-982A-4FD7-8894-83E31369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008" y="0"/>
            <a:ext cx="2018748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10C7B4-B832-4FC7-B45E-AD8A7A44A9A4}"/>
              </a:ext>
            </a:extLst>
          </p:cNvPr>
          <p:cNvSpPr/>
          <p:nvPr/>
        </p:nvSpPr>
        <p:spPr>
          <a:xfrm>
            <a:off x="4130544" y="6044159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981B0-DF17-4D51-8D15-2A12BC23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118" y="0"/>
            <a:ext cx="1998769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4C7C06-9BB4-4182-90B7-552F07368CB3}"/>
              </a:ext>
            </a:extLst>
          </p:cNvPr>
          <p:cNvSpPr/>
          <p:nvPr/>
        </p:nvSpPr>
        <p:spPr>
          <a:xfrm>
            <a:off x="6120715" y="6051502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AURA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684965-A41C-4EFD-BEFA-A6D77CE26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395" y="0"/>
            <a:ext cx="1998768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A087F3-D404-4AB5-8C36-93D03B2B843F}"/>
              </a:ext>
            </a:extLst>
          </p:cNvPr>
          <p:cNvSpPr/>
          <p:nvPr/>
        </p:nvSpPr>
        <p:spPr>
          <a:xfrm>
            <a:off x="8092992" y="6051502"/>
            <a:ext cx="12614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GRISEA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96A4FE-6793-423C-AE23-D6FA422D6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3163" y="0"/>
            <a:ext cx="2098837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A0A073-5860-47A8-9013-5C20A91F248C}"/>
              </a:ext>
            </a:extLst>
          </p:cNvPr>
          <p:cNvSpPr/>
          <p:nvPr/>
        </p:nvSpPr>
        <p:spPr>
          <a:xfrm>
            <a:off x="10125997" y="6044158"/>
            <a:ext cx="12614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BRUNA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28E121-51E5-4AF7-BCFE-F410A6592C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6FFA10-886E-4B9C-8729-861AA1C8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625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5E315-0EE4-4358-8834-0ED8F302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52" y="2219"/>
            <a:ext cx="20862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B8248-5655-4ED5-BF4E-95647860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05" y="0"/>
            <a:ext cx="2086252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34CCD3-E7F4-43A4-B9A7-1570D5DAEA8F}"/>
              </a:ext>
            </a:extLst>
          </p:cNvPr>
          <p:cNvSpPr/>
          <p:nvPr/>
        </p:nvSpPr>
        <p:spPr>
          <a:xfrm>
            <a:off x="-1" y="6049367"/>
            <a:ext cx="12763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CALIGO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BC3B64-614D-4BFA-ABBE-E48F0B1F39C3}"/>
              </a:ext>
            </a:extLst>
          </p:cNvPr>
          <p:cNvSpPr/>
          <p:nvPr/>
        </p:nvSpPr>
        <p:spPr>
          <a:xfrm>
            <a:off x="2086251" y="6049366"/>
            <a:ext cx="1437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GRAMEN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FE5106-4ADA-4807-B931-FA2682AA5827}"/>
              </a:ext>
            </a:extLst>
          </p:cNvPr>
          <p:cNvSpPr/>
          <p:nvPr/>
        </p:nvSpPr>
        <p:spPr>
          <a:xfrm>
            <a:off x="4172504" y="6049365"/>
            <a:ext cx="12763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350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b="1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cap="none" spc="0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 </a:t>
            </a:r>
            <a:r>
              <a:rPr lang="en-US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RUFUS</a:t>
            </a:r>
            <a:endParaRPr lang="ru-RU" b="1" cap="none" spc="0" dirty="0">
              <a:ln w="0"/>
              <a:solidFill>
                <a:srgbClr val="CC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6B377C-26D0-4953-A7A8-AEFC1CC7A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756" y="0"/>
            <a:ext cx="5933244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62D200-6B02-4C7E-89FC-9536373D22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13B3E-99C5-4E3A-99D8-CCFB27189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0" y="65899"/>
            <a:ext cx="4954658" cy="3324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B75B3-10B5-48A3-BB03-20D09125A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418" y="3408342"/>
            <a:ext cx="4954658" cy="3401515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E0F5388-C580-4069-A93A-0A1F5F106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45370"/>
              </p:ext>
            </p:extLst>
          </p:nvPr>
        </p:nvGraphicFramePr>
        <p:xfrm>
          <a:off x="35745" y="30386"/>
          <a:ext cx="5026148" cy="3360200"/>
        </p:xfrm>
        <a:graphic>
          <a:graphicData uri="http://schemas.openxmlformats.org/drawingml/2006/table">
            <a:tbl>
              <a:tblPr/>
              <a:tblGrid>
                <a:gridCol w="5026148">
                  <a:extLst>
                    <a:ext uri="{9D8B030D-6E8A-4147-A177-3AD203B41FA5}">
                      <a16:colId xmlns:a16="http://schemas.microsoft.com/office/drawing/2014/main" val="938389930"/>
                    </a:ext>
                  </a:extLst>
                </a:gridCol>
              </a:tblGrid>
              <a:tr h="336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11547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A7A161C-0E96-4C6F-AAE7-95410B9E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0933"/>
              </p:ext>
            </p:extLst>
          </p:nvPr>
        </p:nvGraphicFramePr>
        <p:xfrm>
          <a:off x="35745" y="3390586"/>
          <a:ext cx="5026148" cy="3437028"/>
        </p:xfrm>
        <a:graphic>
          <a:graphicData uri="http://schemas.openxmlformats.org/drawingml/2006/table">
            <a:tbl>
              <a:tblPr/>
              <a:tblGrid>
                <a:gridCol w="5026148">
                  <a:extLst>
                    <a:ext uri="{9D8B030D-6E8A-4147-A177-3AD203B41FA5}">
                      <a16:colId xmlns:a16="http://schemas.microsoft.com/office/drawing/2014/main" val="938389930"/>
                    </a:ext>
                  </a:extLst>
                </a:gridCol>
              </a:tblGrid>
              <a:tr h="3437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11547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F730C6A-EE8F-4025-91CD-DC1827306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18904"/>
              </p:ext>
            </p:extLst>
          </p:nvPr>
        </p:nvGraphicFramePr>
        <p:xfrm>
          <a:off x="5061893" y="3390586"/>
          <a:ext cx="5026148" cy="3437028"/>
        </p:xfrm>
        <a:graphic>
          <a:graphicData uri="http://schemas.openxmlformats.org/drawingml/2006/table">
            <a:tbl>
              <a:tblPr/>
              <a:tblGrid>
                <a:gridCol w="5026148">
                  <a:extLst>
                    <a:ext uri="{9D8B030D-6E8A-4147-A177-3AD203B41FA5}">
                      <a16:colId xmlns:a16="http://schemas.microsoft.com/office/drawing/2014/main" val="938389930"/>
                    </a:ext>
                  </a:extLst>
                </a:gridCol>
              </a:tblGrid>
              <a:tr h="3437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1154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8B0898-5621-4B88-B794-C4768A52E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638" y="53439"/>
            <a:ext cx="4972219" cy="3337147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1CB6A48-DB9F-4702-83D5-8C77E668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54783"/>
              </p:ext>
            </p:extLst>
          </p:nvPr>
        </p:nvGraphicFramePr>
        <p:xfrm>
          <a:off x="5061893" y="30386"/>
          <a:ext cx="5026148" cy="3360200"/>
        </p:xfrm>
        <a:graphic>
          <a:graphicData uri="http://schemas.openxmlformats.org/drawingml/2006/table">
            <a:tbl>
              <a:tblPr/>
              <a:tblGrid>
                <a:gridCol w="5026148">
                  <a:extLst>
                    <a:ext uri="{9D8B030D-6E8A-4147-A177-3AD203B41FA5}">
                      <a16:colId xmlns:a16="http://schemas.microsoft.com/office/drawing/2014/main" val="938389930"/>
                    </a:ext>
                  </a:extLst>
                </a:gridCol>
              </a:tblGrid>
              <a:tr h="336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1154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2620EC-B25C-48EF-9357-89B5B44D69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2" y="3426100"/>
            <a:ext cx="4954656" cy="336600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3EE632-7164-4E44-9925-13740F65CBC6}"/>
              </a:ext>
            </a:extLst>
          </p:cNvPr>
          <p:cNvSpPr/>
          <p:nvPr/>
        </p:nvSpPr>
        <p:spPr>
          <a:xfrm>
            <a:off x="10792041" y="-181080"/>
            <a:ext cx="8178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ru-RU" sz="9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696C48-347A-4667-8107-F0CEE6F23FA8}"/>
              </a:ext>
            </a:extLst>
          </p:cNvPr>
          <p:cNvSpPr/>
          <p:nvPr/>
        </p:nvSpPr>
        <p:spPr>
          <a:xfrm>
            <a:off x="10792041" y="1132703"/>
            <a:ext cx="8178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ru-RU" sz="9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956291-AA20-40D7-AFE3-B0E8A77ACCFB}"/>
              </a:ext>
            </a:extLst>
          </p:cNvPr>
          <p:cNvSpPr/>
          <p:nvPr/>
        </p:nvSpPr>
        <p:spPr>
          <a:xfrm>
            <a:off x="10792041" y="2446486"/>
            <a:ext cx="8178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endParaRPr lang="ru-RU" sz="9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0BB878-254D-41EB-8283-79A450D37B09}"/>
              </a:ext>
            </a:extLst>
          </p:cNvPr>
          <p:cNvSpPr/>
          <p:nvPr/>
        </p:nvSpPr>
        <p:spPr>
          <a:xfrm>
            <a:off x="10792043" y="3760269"/>
            <a:ext cx="8178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endParaRPr lang="ru-RU" sz="9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A393A39-3179-4086-AF1B-EE6B0B0B3431}"/>
              </a:ext>
            </a:extLst>
          </p:cNvPr>
          <p:cNvSpPr/>
          <p:nvPr/>
        </p:nvSpPr>
        <p:spPr>
          <a:xfrm>
            <a:off x="10792042" y="5074052"/>
            <a:ext cx="8178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endParaRPr lang="ru-RU" sz="9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2386459-18C9-4697-A791-19AE7BA483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0B90F-E272-4300-93C3-F058E9B1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04307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D6FF64-1C36-420D-95C8-AEF1B6BA80CC}"/>
              </a:ext>
            </a:extLst>
          </p:cNvPr>
          <p:cNvSpPr/>
          <p:nvPr/>
        </p:nvSpPr>
        <p:spPr>
          <a:xfrm>
            <a:off x="-1" y="6049367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94A414-DCA1-4294-BDC7-A07BF964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74" y="0"/>
            <a:ext cx="2047017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6798E0-3F16-4E10-9ED5-401ACDC9BB41}"/>
              </a:ext>
            </a:extLst>
          </p:cNvPr>
          <p:cNvSpPr/>
          <p:nvPr/>
        </p:nvSpPr>
        <p:spPr>
          <a:xfrm>
            <a:off x="2085099" y="6049365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746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CREAM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C193D3-01CE-42E3-84BF-E5EE0ABF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93" y="0"/>
            <a:ext cx="204701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8ABB5C-3EE3-4ED8-A1DA-F018A177B70E}"/>
              </a:ext>
            </a:extLst>
          </p:cNvPr>
          <p:cNvSpPr/>
          <p:nvPr/>
        </p:nvSpPr>
        <p:spPr>
          <a:xfrm>
            <a:off x="4057878" y="6049365"/>
            <a:ext cx="1241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2944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LATTE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C81B13-C8E1-4661-874B-EE7F667AE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80" y="0"/>
            <a:ext cx="2011659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01C769-27EE-4071-8998-D1D36AFC7805}"/>
              </a:ext>
            </a:extLst>
          </p:cNvPr>
          <p:cNvSpPr/>
          <p:nvPr/>
        </p:nvSpPr>
        <p:spPr>
          <a:xfrm>
            <a:off x="8168682" y="6049365"/>
            <a:ext cx="1777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2977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GREY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06A892-C9C0-48D4-A27A-2611D31BD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40" y="0"/>
            <a:ext cx="2011659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3D3479-3095-4C34-AF66-4A2A5EAD6ACA}"/>
              </a:ext>
            </a:extLst>
          </p:cNvPr>
          <p:cNvSpPr/>
          <p:nvPr/>
        </p:nvSpPr>
        <p:spPr>
          <a:xfrm>
            <a:off x="10180341" y="6049365"/>
            <a:ext cx="1777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747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</a:t>
            </a:r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GREY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6546E7-5991-42C3-B9B0-0DDF21AFDD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862" y="0"/>
            <a:ext cx="2032818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473422-D56F-46FB-A1FF-CC5BC69EBD95}"/>
              </a:ext>
            </a:extLst>
          </p:cNvPr>
          <p:cNvSpPr/>
          <p:nvPr/>
        </p:nvSpPr>
        <p:spPr>
          <a:xfrm>
            <a:off x="6135860" y="6049364"/>
            <a:ext cx="1777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3259</a:t>
            </a:r>
            <a:endParaRPr lang="ru-RU" b="1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</a:t>
            </a:r>
            <a:r>
              <a:rPr lang="en-US" b="1" cap="none" spc="0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CASHMERE</a:t>
            </a:r>
            <a:endParaRPr lang="ru-RU" b="1" cap="none" spc="0" dirty="0">
              <a:ln w="0"/>
              <a:solidFill>
                <a:srgbClr val="0066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C1DF30-2B7B-4B2F-A0F7-A86259B0E6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0"/>
            <a:ext cx="1871200" cy="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9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21605</TotalTime>
  <Words>256</Words>
  <Application>Microsoft Office PowerPoint</Application>
  <PresentationFormat>Широкоэкранный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Вальчиковская Алена Александровна</dc:creator>
  <cp:lastModifiedBy>Водопьян Маргарита</cp:lastModifiedBy>
  <cp:revision>70</cp:revision>
  <dcterms:created xsi:type="dcterms:W3CDTF">2024-04-10T07:06:55Z</dcterms:created>
  <dcterms:modified xsi:type="dcterms:W3CDTF">2024-04-27T07:29:53Z</dcterms:modified>
</cp:coreProperties>
</file>